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5" r:id="rId19"/>
    <p:sldId id="286" r:id="rId20"/>
    <p:sldId id="283" r:id="rId21"/>
    <p:sldId id="281" r:id="rId22"/>
    <p:sldId id="282" r:id="rId23"/>
    <p:sldId id="284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37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09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19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75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74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28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63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92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74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94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C277-EC42-4C8E-8656-52F54650A000}" type="datetimeFigureOut">
              <a:rPr lang="hu-HU" smtClean="0"/>
              <a:t>2025. 06. 25.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3836-4A44-487F-A428-511E91FA33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1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08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6E965-6E8F-23B3-1871-884180FE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53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1C9DE-58F8-C4A9-9DC4-7A5056E7A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92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80855-F64B-57F5-43F6-74C970725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1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9AF4A-8926-45E7-59B5-9827D6C7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0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F53D9-35BF-47BF-A026-972640F1A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31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2AD69-FCD2-A1BF-6212-C2347BD8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10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D1C18-11D5-0487-F35E-4948C7F3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511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7EAF5-BAF6-5CF1-5E98-81619E732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96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09BCEB-FDA8-17E1-A154-3711131F9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36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2BC41-182A-94F4-4635-24C59768E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2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4A801-05BC-7D7C-A0D0-4CFB1569C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7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7F9FFF-EC48-880C-A4EA-4B4FAD434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15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19C0A-3035-0EE5-00B1-6DD439AB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28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2D3EDE-155C-BD26-1BC0-862E5DE7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32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F653E-8619-2727-DEF6-3C75EF54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3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0618F-8C97-7126-FCE0-EFCDC501A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09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A5861-60B6-E986-4A93-407EC37A5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12033-B91B-D042-AC25-235C33798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9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D5537C-09D6-C575-4826-8058BAFA5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53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1665AF-31A0-583E-55C8-99BB808E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92CE13-EFBD-2D40-E869-67A94B0D3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59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754A8B-872A-81EE-BFBF-44B752324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406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Tamas</dc:creator>
  <cp:lastModifiedBy>Gábor Túróczy</cp:lastModifiedBy>
  <cp:revision>17</cp:revision>
  <dcterms:created xsi:type="dcterms:W3CDTF">2016-02-01T12:12:06Z</dcterms:created>
  <dcterms:modified xsi:type="dcterms:W3CDTF">2025-06-25T07:50:03Z</dcterms:modified>
</cp:coreProperties>
</file>